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4" r:id="rId3"/>
    <p:sldId id="257" r:id="rId4"/>
    <p:sldId id="268" r:id="rId5"/>
    <p:sldId id="260" r:id="rId6"/>
    <p:sldId id="269" r:id="rId7"/>
    <p:sldId id="261" r:id="rId8"/>
    <p:sldId id="285" r:id="rId9"/>
    <p:sldId id="286" r:id="rId10"/>
    <p:sldId id="284" r:id="rId11"/>
    <p:sldId id="262" r:id="rId12"/>
    <p:sldId id="271" r:id="rId13"/>
    <p:sldId id="272" r:id="rId14"/>
    <p:sldId id="270" r:id="rId15"/>
    <p:sldId id="263" r:id="rId16"/>
    <p:sldId id="273" r:id="rId17"/>
    <p:sldId id="265" r:id="rId18"/>
    <p:sldId id="267" r:id="rId19"/>
    <p:sldId id="266" r:id="rId20"/>
    <p:sldId id="274" r:id="rId21"/>
    <p:sldId id="275" r:id="rId22"/>
    <p:sldId id="276" r:id="rId23"/>
    <p:sldId id="258" r:id="rId24"/>
    <p:sldId id="278" r:id="rId25"/>
    <p:sldId id="279" r:id="rId26"/>
    <p:sldId id="282" r:id="rId27"/>
    <p:sldId id="259" r:id="rId28"/>
    <p:sldId id="283" r:id="rId29"/>
    <p:sldId id="280" r:id="rId30"/>
    <p:sldId id="281" r:id="rId31"/>
    <p:sldId id="277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5" autoAdjust="0"/>
    <p:restoredTop sz="86369" autoAdjust="0"/>
  </p:normalViewPr>
  <p:slideViewPr>
    <p:cSldViewPr>
      <p:cViewPr varScale="1">
        <p:scale>
          <a:sx n="76" d="100"/>
          <a:sy n="76" d="100"/>
        </p:scale>
        <p:origin x="-1483" y="-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altLang="ko-KR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altLang="ko-KR" smtClean="0"/>
              <a:t>Click to edit Master text styles</a:t>
            </a:r>
          </a:p>
          <a:p>
            <a:pPr lvl="1" eaLnBrk="1" latinLnBrk="0" hangingPunct="1"/>
            <a:r>
              <a:rPr lang="en-US" altLang="ko-KR" smtClean="0"/>
              <a:t>Second level</a:t>
            </a:r>
          </a:p>
          <a:p>
            <a:pPr lvl="2" eaLnBrk="1" latinLnBrk="0" hangingPunct="1"/>
            <a:r>
              <a:rPr lang="en-US" altLang="ko-KR" smtClean="0"/>
              <a:t>Third level</a:t>
            </a:r>
          </a:p>
          <a:p>
            <a:pPr lvl="3" eaLnBrk="1" latinLnBrk="0" hangingPunct="1"/>
            <a:r>
              <a:rPr lang="en-US" altLang="ko-KR" smtClean="0"/>
              <a:t>Fourth level</a:t>
            </a:r>
          </a:p>
          <a:p>
            <a:pPr lvl="4" eaLnBrk="1" latinLnBrk="0" hangingPunct="1"/>
            <a:r>
              <a:rPr lang="en-US" altLang="ko-K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altLang="ko-KR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altLang="ko-KR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altLang="ko-KR" smtClean="0"/>
              <a:t>Click to edit Master text styles</a:t>
            </a:r>
          </a:p>
          <a:p>
            <a:pPr lvl="1" eaLnBrk="1" latinLnBrk="0" hangingPunct="1"/>
            <a:r>
              <a:rPr kumimoji="0" lang="en-US" altLang="ko-KR" smtClean="0"/>
              <a:t>Second level</a:t>
            </a:r>
          </a:p>
          <a:p>
            <a:pPr lvl="2" eaLnBrk="1" latinLnBrk="0" hangingPunct="1"/>
            <a:r>
              <a:rPr kumimoji="0" lang="en-US" altLang="ko-KR" smtClean="0"/>
              <a:t>Third level</a:t>
            </a:r>
          </a:p>
          <a:p>
            <a:pPr lvl="3" eaLnBrk="1" latinLnBrk="0" hangingPunct="1"/>
            <a:r>
              <a:rPr kumimoji="0" lang="en-US" altLang="ko-KR" smtClean="0"/>
              <a:t>Fourth level</a:t>
            </a:r>
          </a:p>
          <a:p>
            <a:pPr lvl="4" eaLnBrk="1" latinLnBrk="0" hangingPunct="1"/>
            <a:r>
              <a:rPr kumimoji="0" lang="en-US" altLang="ko-KR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5/10/2015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1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1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1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1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1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1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1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regex101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Perl</a:t>
            </a:r>
            <a:r>
              <a:rPr lang="en-US" altLang="ko-KR" baseline="0" dirty="0" smtClean="0"/>
              <a:t> Project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457200" indent="-457200" algn="l">
              <a:buFontTx/>
              <a:buChar char="-"/>
            </a:pPr>
            <a:r>
              <a:rPr lang="en-US" altLang="ko-KR" dirty="0" smtClean="0"/>
              <a:t>Perl Study</a:t>
            </a:r>
          </a:p>
          <a:p>
            <a:pPr marL="457200" indent="-457200" algn="l">
              <a:buFontTx/>
              <a:buChar char="-"/>
            </a:pPr>
            <a:r>
              <a:rPr lang="ko-KR" altLang="en-US" dirty="0" smtClean="0"/>
              <a:t>사칙연산 계산기 </a:t>
            </a:r>
            <a:endParaRPr lang="en-US" altLang="ko-KR" dirty="0" smtClean="0"/>
          </a:p>
          <a:p>
            <a:pPr marL="457200" indent="-457200" algn="l">
              <a:buFontTx/>
              <a:buChar char="-"/>
            </a:pPr>
            <a:r>
              <a:rPr lang="ko-KR" altLang="en-US" dirty="0" smtClean="0"/>
              <a:t>전철 시간표</a:t>
            </a:r>
            <a:r>
              <a:rPr lang="en-US" altLang="ko-KR" dirty="0" smtClean="0"/>
              <a:t>(</a:t>
            </a:r>
            <a:r>
              <a:rPr lang="ko-KR" altLang="en-US" dirty="0" smtClean="0"/>
              <a:t>숭실대입구역 기준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43600" y="5943600"/>
            <a:ext cx="2743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3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남윤원</a:t>
            </a:r>
            <a:endParaRPr lang="ko-KR" altLang="en-US" sz="3300" dirty="0"/>
          </a:p>
        </p:txBody>
      </p:sp>
    </p:spTree>
    <p:extLst>
      <p:ext uri="{BB962C8B-B14F-4D97-AF65-F5344CB8AC3E}">
        <p14:creationId xmlns:p14="http://schemas.microsoft.com/office/powerpoint/2010/main" val="351193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Subroutine.pl</a:t>
            </a:r>
            <a:endParaRPr lang="ko-KR" altLang="en-US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84362"/>
            <a:ext cx="777240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747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Perl study 3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(2015.04.24)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중간 점검</a:t>
            </a:r>
            <a:endParaRPr lang="en-US" altLang="ko-KR" dirty="0" smtClean="0"/>
          </a:p>
          <a:p>
            <a:r>
              <a:rPr lang="ko-KR" altLang="en-US" dirty="0" smtClean="0"/>
              <a:t>개인별 구상 시간</a:t>
            </a:r>
            <a:endParaRPr lang="en-US" altLang="ko-KR" dirty="0"/>
          </a:p>
          <a:p>
            <a:endParaRPr lang="en-US" altLang="ko-KR" dirty="0" smtClean="0"/>
          </a:p>
          <a:p>
            <a:pPr marL="68580" indent="0">
              <a:buNone/>
            </a:pPr>
            <a:r>
              <a:rPr lang="en-US" altLang="ko-KR" dirty="0" smtClean="0"/>
              <a:t>&lt; if</a:t>
            </a:r>
            <a:r>
              <a:rPr lang="ko-KR" altLang="en-US" dirty="0" smtClean="0"/>
              <a:t>문 확장 </a:t>
            </a:r>
            <a:r>
              <a:rPr lang="en-US" altLang="ko-KR" dirty="0" smtClean="0"/>
              <a:t>- if / </a:t>
            </a:r>
            <a:r>
              <a:rPr lang="en-US" altLang="ko-KR" dirty="0" err="1" smtClean="0"/>
              <a:t>elsif</a:t>
            </a:r>
            <a:r>
              <a:rPr lang="en-US" altLang="ko-KR" dirty="0" smtClean="0"/>
              <a:t> / else &gt;</a:t>
            </a:r>
          </a:p>
          <a:p>
            <a:r>
              <a:rPr lang="en-US" altLang="ko-KR" dirty="0" smtClean="0"/>
              <a:t>Self practice : Over one password.pl</a:t>
            </a:r>
          </a:p>
          <a:p>
            <a:pPr marL="68580" indent="0">
              <a:buNone/>
            </a:pPr>
            <a:r>
              <a:rPr lang="en-US" altLang="ko-KR" dirty="0" smtClean="0"/>
              <a:t>			- 2</a:t>
            </a:r>
            <a:r>
              <a:rPr lang="ko-KR" altLang="en-US" dirty="0" smtClean="0"/>
              <a:t>중 비밀번호 걸기</a:t>
            </a:r>
            <a:endParaRPr lang="en-US" altLang="ko-KR" dirty="0" smtClean="0"/>
          </a:p>
          <a:p>
            <a:pPr marL="6858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		</a:t>
            </a:r>
            <a:endParaRPr lang="en-US" altLang="ko-KR" dirty="0"/>
          </a:p>
          <a:p>
            <a:r>
              <a:rPr lang="ko-KR" altLang="en-US" dirty="0" smtClean="0"/>
              <a:t>참고도서 </a:t>
            </a:r>
            <a:r>
              <a:rPr lang="en-US" altLang="ko-KR" dirty="0" smtClean="0"/>
              <a:t>: Perl </a:t>
            </a:r>
            <a:r>
              <a:rPr lang="ko-KR" altLang="en-US" dirty="0" smtClean="0"/>
              <a:t>제대로 배우기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8689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mail.naver.com/read/image/?mailSN=4154&amp;attachIndex=2&amp;contentType=image/jpeg&amp;offset=2658&amp;size=3521546&amp;mimeSN=1431225457.239921.22949.262870&amp;org=1&amp;u=weonwon123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95400"/>
            <a:ext cx="7924800" cy="445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9645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599" y="639566"/>
            <a:ext cx="4333901" cy="2840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2000" y="5375097"/>
            <a:ext cx="86106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4000" kern="1200" spc="-100" baseline="0">
                <a:solidFill>
                  <a:schemeClr val="tx2">
                    <a:satMod val="200000"/>
                  </a:schemeClr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altLang="ko-KR" sz="3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Self practice – over one password.pl</a:t>
            </a:r>
            <a:endParaRPr lang="ko-KR" altLang="en-US" sz="3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510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AutoShape 2" descr="https://mail.naver.com/read/image/?mailSN=4155&amp;attachIndex=2&amp;contentType=image/jpeg&amp;offset=2670&amp;size=231275&amp;mimeSN=1431225482.304098.3507.307605&amp;org=1&amp;u=weonwon123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4" descr="https://mail.naver.com/read/image/?mailSN=4155&amp;attachIndex=2&amp;contentType=image/jpeg&amp;offset=2670&amp;size=231275&amp;mimeSN=1431225482.304098.3507.307605&amp;org=1&amp;u=weonwon123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https://mail.naver.com/read/image/?mailSN=4155&amp;attachIndex=2&amp;contentType=image/jpeg&amp;offset=2670&amp;size=231275&amp;mimeSN=1431225482.304098.3507.307605&amp;org=1&amp;u=weonwon123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81000"/>
            <a:ext cx="8128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962400" y="533400"/>
            <a:ext cx="48006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4000" kern="1200" spc="-100" baseline="0">
                <a:solidFill>
                  <a:schemeClr val="tx2">
                    <a:satMod val="200000"/>
                  </a:schemeClr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altLang="ko-KR" sz="3600" b="1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- Perl study 3</a:t>
            </a:r>
            <a:r>
              <a:rPr lang="ko-KR" altLang="en-US" sz="3600" b="1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주차</a:t>
            </a:r>
            <a:endParaRPr lang="ko-KR" altLang="en-US" sz="3600" b="1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766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7772400" cy="914400"/>
          </a:xfrm>
        </p:spPr>
        <p:txBody>
          <a:bodyPr/>
          <a:lstStyle/>
          <a:p>
            <a:r>
              <a:rPr lang="en-US" altLang="ko-KR" dirty="0" smtClean="0"/>
              <a:t>Perl study 4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(2015.05.01)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Circulation (</a:t>
            </a:r>
            <a:r>
              <a:rPr lang="ko-KR" altLang="en-US" dirty="0" smtClean="0"/>
              <a:t>계산기 플러그인</a:t>
            </a:r>
            <a:r>
              <a:rPr lang="en-US" altLang="ko-KR" dirty="0" smtClean="0"/>
              <a:t>) </a:t>
            </a:r>
            <a:r>
              <a:rPr lang="ko-KR" altLang="en-US" dirty="0" smtClean="0"/>
              <a:t>개발</a:t>
            </a:r>
            <a:endParaRPr lang="en-US" altLang="ko-KR" dirty="0" smtClean="0"/>
          </a:p>
          <a:p>
            <a:r>
              <a:rPr lang="ko-KR" altLang="en-US" dirty="0" smtClean="0"/>
              <a:t>정규 표현식</a:t>
            </a:r>
            <a:r>
              <a:rPr lang="en-US" altLang="ko-KR" dirty="0" smtClean="0"/>
              <a:t>(Regular Expression)</a:t>
            </a:r>
            <a:r>
              <a:rPr lang="ko-KR" altLang="en-US" dirty="0" smtClean="0"/>
              <a:t> 이해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참고 사이트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https://regex101.com</a:t>
            </a:r>
            <a:r>
              <a:rPr lang="en-US" altLang="ko-KR" dirty="0" smtClean="0">
                <a:hlinkClick r:id="rId2"/>
              </a:rPr>
              <a:t>/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4789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정규 표현식의 예시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 descr="C:\Users\pc1\Desktop\Perl study - 정규 표현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66" y="1676400"/>
            <a:ext cx="8322734" cy="468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78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Perl study 5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(2015.05.08)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800"/>
            <a:ext cx="7772400" cy="4572000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Network.pl (</a:t>
            </a:r>
            <a:r>
              <a:rPr lang="ko-KR" altLang="en-US" dirty="0" smtClean="0"/>
              <a:t>펄에서 인터넷을 연결하는 방법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Subway(</a:t>
            </a:r>
            <a:r>
              <a:rPr lang="ko-KR" altLang="en-US" dirty="0" smtClean="0"/>
              <a:t>지하철 플러그인</a:t>
            </a:r>
            <a:r>
              <a:rPr lang="en-US" altLang="ko-KR" dirty="0" smtClean="0"/>
              <a:t>) </a:t>
            </a:r>
            <a:r>
              <a:rPr lang="ko-KR" altLang="en-US" dirty="0" smtClean="0"/>
              <a:t>개발</a:t>
            </a:r>
            <a:endParaRPr lang="en-US" altLang="ko-KR" dirty="0" smtClean="0"/>
          </a:p>
          <a:p>
            <a:pPr marL="6858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정규 표현식 사용</a:t>
            </a:r>
            <a:endParaRPr lang="en-US" altLang="ko-KR" dirty="0" smtClean="0"/>
          </a:p>
          <a:p>
            <a:pPr marL="68580" indent="0">
              <a:buNone/>
            </a:pPr>
            <a:r>
              <a:rPr lang="en-US" altLang="ko-KR" dirty="0" smtClean="0"/>
              <a:t>	- if</a:t>
            </a:r>
            <a:r>
              <a:rPr lang="ko-KR" altLang="en-US" dirty="0" smtClean="0"/>
              <a:t>문 사용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날짜 구분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상</a:t>
            </a:r>
            <a:r>
              <a:rPr lang="en-US" altLang="ko-KR" dirty="0" smtClean="0"/>
              <a:t>.</a:t>
            </a:r>
            <a:r>
              <a:rPr lang="ko-KR" altLang="en-US" dirty="0" smtClean="0"/>
              <a:t>하행선 구분</a:t>
            </a:r>
            <a:r>
              <a:rPr lang="en-US" altLang="ko-KR" dirty="0" smtClean="0"/>
              <a:t>)</a:t>
            </a:r>
          </a:p>
          <a:p>
            <a:pPr marL="68580" indent="0">
              <a:buNone/>
            </a:pPr>
            <a:r>
              <a:rPr lang="en-US" altLang="ko-KR" dirty="0" smtClean="0"/>
              <a:t>	- </a:t>
            </a:r>
            <a:r>
              <a:rPr lang="ko-KR" altLang="en-US" dirty="0" smtClean="0"/>
              <a:t>서울시에서 운영하는 오픈소스 홈페이</a:t>
            </a:r>
            <a:r>
              <a:rPr lang="en-US" altLang="ko-KR" dirty="0" smtClean="0"/>
              <a:t>	   </a:t>
            </a:r>
            <a:r>
              <a:rPr lang="ko-KR" altLang="en-US" dirty="0" smtClean="0"/>
              <a:t>지의 </a:t>
            </a:r>
            <a:r>
              <a:rPr lang="en-US" altLang="ko-KR" dirty="0" err="1" smtClean="0"/>
              <a:t>api</a:t>
            </a:r>
            <a:r>
              <a:rPr lang="ko-KR" altLang="en-US" dirty="0" smtClean="0"/>
              <a:t>를 이용하여 전철 시간을 불러</a:t>
            </a:r>
            <a:r>
              <a:rPr lang="en-US" altLang="ko-KR" dirty="0" smtClean="0"/>
              <a:t>	   </a:t>
            </a:r>
            <a:r>
              <a:rPr lang="ko-KR" altLang="en-US" dirty="0" smtClean="0"/>
              <a:t>오는 방식</a:t>
            </a:r>
            <a:endParaRPr lang="en-US" altLang="ko-KR" dirty="0" smtClean="0"/>
          </a:p>
          <a:p>
            <a:pPr marL="68580" indent="0">
              <a:buNone/>
            </a:pPr>
            <a:r>
              <a:rPr lang="en-US" altLang="ko-KR" dirty="0" smtClean="0"/>
              <a:t>	- </a:t>
            </a:r>
            <a:r>
              <a:rPr lang="ko-KR" altLang="en-US" dirty="0" smtClean="0"/>
              <a:t>현재 시간과 전철 시간과의 비교 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6248400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참고 사이트 </a:t>
            </a:r>
            <a:r>
              <a:rPr lang="en-US" altLang="ko-KR" dirty="0" smtClean="0"/>
              <a:t>: http</a:t>
            </a:r>
            <a:r>
              <a:rPr lang="en-US" altLang="ko-KR" dirty="0"/>
              <a:t>://data.seoul.go.kr/openinf/openapiview.jsp?infId=OA-101&amp;tMenu=11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401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플러그인 개발 과정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ko-KR" altLang="en-US" dirty="0"/>
              <a:t>개발할 플러그인을 먼저 구상한 뒤</a:t>
            </a:r>
            <a:endParaRPr lang="en-US" altLang="ko-KR" dirty="0"/>
          </a:p>
          <a:p>
            <a:pPr marL="6858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멘토에게 그에 대한 사전지식을 받으면서</a:t>
            </a:r>
            <a:endParaRPr lang="en-US" altLang="ko-KR" dirty="0"/>
          </a:p>
          <a:p>
            <a:pPr marL="68580" indent="0">
              <a:buNone/>
            </a:pPr>
            <a:r>
              <a:rPr lang="ko-KR" altLang="en-US" dirty="0" smtClean="0"/>
              <a:t>    개별적으로 </a:t>
            </a:r>
            <a:r>
              <a:rPr lang="en-US" altLang="ko-KR" dirty="0"/>
              <a:t>self practice</a:t>
            </a:r>
            <a:r>
              <a:rPr lang="ko-KR" altLang="en-US" dirty="0"/>
              <a:t>를 한 뒤</a:t>
            </a:r>
            <a:endParaRPr lang="en-US" altLang="ko-KR" dirty="0"/>
          </a:p>
          <a:p>
            <a:pPr marL="68580" indent="0">
              <a:buNone/>
            </a:pPr>
            <a:r>
              <a:rPr lang="en-US" altLang="ko-KR" dirty="0"/>
              <a:t> - </a:t>
            </a:r>
            <a:r>
              <a:rPr lang="en-US" altLang="ko-KR" dirty="0" smtClean="0"/>
              <a:t>Perl </a:t>
            </a:r>
            <a:r>
              <a:rPr lang="ko-KR" altLang="en-US" dirty="0" smtClean="0"/>
              <a:t>언어로 코드를 </a:t>
            </a:r>
            <a:r>
              <a:rPr lang="ko-KR" altLang="en-US" dirty="0"/>
              <a:t>짭니다</a:t>
            </a:r>
            <a:r>
              <a:rPr lang="en-US" altLang="ko-KR" dirty="0"/>
              <a:t>.</a:t>
            </a:r>
          </a:p>
          <a:p>
            <a:pPr marL="68580" indent="0">
              <a:buNone/>
            </a:pPr>
            <a:r>
              <a:rPr lang="en-US" altLang="ko-KR" dirty="0"/>
              <a:t> - </a:t>
            </a:r>
            <a:r>
              <a:rPr lang="ko-KR" altLang="en-US" dirty="0"/>
              <a:t>그리고 그 </a:t>
            </a:r>
            <a:r>
              <a:rPr lang="ko-KR" altLang="en-US" dirty="0" smtClean="0"/>
              <a:t>코드에 </a:t>
            </a:r>
            <a:r>
              <a:rPr lang="ko-KR" altLang="en-US" dirty="0"/>
              <a:t>대한 조언을 받고 최종 마무리 후 </a:t>
            </a:r>
            <a:r>
              <a:rPr lang="en-US" altLang="ko-KR" dirty="0" err="1" smtClean="0"/>
              <a:t>SmartGit</a:t>
            </a:r>
            <a:r>
              <a:rPr lang="ko-KR" altLang="en-US" dirty="0" smtClean="0"/>
              <a:t>을 통해 </a:t>
            </a:r>
            <a:r>
              <a:rPr lang="en-US" altLang="ko-KR" dirty="0" err="1" smtClean="0"/>
              <a:t>slackbot</a:t>
            </a:r>
            <a:r>
              <a:rPr lang="ko-KR" altLang="en-US" dirty="0" smtClean="0"/>
              <a:t>에게 전달 후 테스트</a:t>
            </a:r>
            <a:r>
              <a:rPr lang="en-US" altLang="ko-KR" dirty="0" smtClean="0"/>
              <a:t>!</a:t>
            </a:r>
          </a:p>
          <a:p>
            <a:pPr marL="6858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다양한 테스트 과정을 통해 오류를 발견하면 그 즉시 수정합니다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41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멘토의 조언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76400"/>
            <a:ext cx="7772400" cy="4572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공돌이적인 마인드</a:t>
            </a:r>
            <a:r>
              <a:rPr lang="en-US" altLang="ko-KR" dirty="0" smtClean="0"/>
              <a:t>?</a:t>
            </a:r>
          </a:p>
          <a:p>
            <a:pPr marL="68580" indent="0">
              <a:buNone/>
            </a:pPr>
            <a:r>
              <a:rPr lang="ko-KR" altLang="en-US" dirty="0" smtClean="0"/>
              <a:t> </a:t>
            </a:r>
            <a:r>
              <a:rPr lang="en-US" altLang="ko-KR" dirty="0"/>
              <a:t> </a:t>
            </a:r>
            <a:r>
              <a:rPr lang="en-US" altLang="ko-KR" dirty="0" smtClean="0"/>
              <a:t>  - </a:t>
            </a:r>
            <a:r>
              <a:rPr lang="ko-KR" altLang="en-US" dirty="0" smtClean="0"/>
              <a:t>비슷한 코드라면 복붙이 아닌 함수화하기</a:t>
            </a:r>
            <a:r>
              <a:rPr lang="en-US" altLang="ko-KR" dirty="0" smtClean="0"/>
              <a:t>!</a:t>
            </a:r>
          </a:p>
          <a:p>
            <a:pPr marL="6858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- </a:t>
            </a:r>
            <a:r>
              <a:rPr lang="ko-KR" altLang="en-US" dirty="0" smtClean="0"/>
              <a:t>코드는 최대한 간결하게</a:t>
            </a:r>
            <a:r>
              <a:rPr lang="en-US" altLang="ko-KR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4896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저를 소개합니다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남윤원 </a:t>
            </a:r>
            <a:r>
              <a:rPr lang="en-US" altLang="ko-KR" dirty="0" smtClean="0"/>
              <a:t>(</a:t>
            </a:r>
            <a:r>
              <a:rPr lang="ko-KR" altLang="en-US" dirty="0" smtClean="0"/>
              <a:t>남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1996.05.07</a:t>
            </a:r>
          </a:p>
          <a:p>
            <a:r>
              <a:rPr lang="ko-KR" altLang="en-US" dirty="0" smtClean="0"/>
              <a:t>안산 출생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본오중 졸업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동산고 졸업</a:t>
            </a:r>
            <a:endParaRPr lang="en-US" altLang="ko-KR" dirty="0" smtClean="0"/>
          </a:p>
          <a:p>
            <a:r>
              <a:rPr lang="ko-KR" altLang="en-US" dirty="0" smtClean="0"/>
              <a:t>숭실대학교 전자정보공학부 </a:t>
            </a:r>
            <a:r>
              <a:rPr lang="en-US" altLang="ko-KR" dirty="0" smtClean="0"/>
              <a:t>15</a:t>
            </a:r>
            <a:r>
              <a:rPr lang="ko-KR" altLang="en-US" dirty="0" smtClean="0"/>
              <a:t>학번</a:t>
            </a:r>
            <a:endParaRPr lang="en-US" altLang="ko-KR" dirty="0" smtClean="0"/>
          </a:p>
          <a:p>
            <a:r>
              <a:rPr lang="ko-KR" altLang="en-US" dirty="0" smtClean="0"/>
              <a:t>학번 </a:t>
            </a:r>
            <a:r>
              <a:rPr lang="en-US" altLang="ko-KR" dirty="0" smtClean="0"/>
              <a:t>: 20150413</a:t>
            </a:r>
          </a:p>
        </p:txBody>
      </p:sp>
    </p:spTree>
    <p:extLst>
      <p:ext uri="{BB962C8B-B14F-4D97-AF65-F5344CB8AC3E}">
        <p14:creationId xmlns:p14="http://schemas.microsoft.com/office/powerpoint/2010/main" val="51000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6" y="1905000"/>
            <a:ext cx="8369643" cy="47079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/>
          <a:p>
            <a:r>
              <a:rPr lang="ko-KR" altLang="en-US" dirty="0" smtClean="0"/>
              <a:t>수정 전과 수정 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86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89" y="1371600"/>
            <a:ext cx="6276975" cy="234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코드의 간결성과 변수의 활용</a:t>
            </a:r>
            <a:endParaRPr lang="ko-KR" altLang="en-US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543175"/>
            <a:ext cx="5832971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265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함수의 활용</a:t>
            </a:r>
            <a:endParaRPr lang="ko-KR" altLang="en-US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575" y="2571750"/>
            <a:ext cx="6448425" cy="230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198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계산기 </a:t>
            </a:r>
            <a:r>
              <a:rPr lang="ko-KR" altLang="en-US" dirty="0" smtClean="0"/>
              <a:t>플러그인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정규표현식 </a:t>
            </a:r>
            <a:r>
              <a:rPr lang="ko-KR" altLang="en-US" dirty="0" smtClean="0"/>
              <a:t>사용</a:t>
            </a:r>
            <a:endParaRPr lang="en-US" altLang="ko-KR" dirty="0"/>
          </a:p>
          <a:p>
            <a:r>
              <a:rPr lang="ko-KR" altLang="en-US" dirty="0" smtClean="0"/>
              <a:t>단항식의 사칙연산이 가능</a:t>
            </a:r>
            <a:endParaRPr lang="en-US" altLang="ko-KR" dirty="0"/>
          </a:p>
          <a:p>
            <a:r>
              <a:rPr lang="ko-KR" altLang="en-US" dirty="0" smtClean="0"/>
              <a:t>명령어는 </a:t>
            </a:r>
            <a:r>
              <a:rPr lang="en-US" altLang="ko-KR" dirty="0" smtClean="0"/>
              <a:t>!</a:t>
            </a:r>
            <a:r>
              <a:rPr lang="en-US" altLang="ko-KR" dirty="0" err="1" smtClean="0"/>
              <a:t>calc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실수값 기호 실수값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Ex) !</a:t>
            </a:r>
            <a:r>
              <a:rPr lang="en-US" altLang="ko-KR" dirty="0" err="1" smtClean="0"/>
              <a:t>calc</a:t>
            </a:r>
            <a:r>
              <a:rPr lang="en-US" altLang="ko-KR" dirty="0" smtClean="0"/>
              <a:t> 9 * 3 </a:t>
            </a:r>
            <a:r>
              <a:rPr lang="ko-KR" altLang="en-US" dirty="0" smtClean="0"/>
              <a:t>의 경우 </a:t>
            </a:r>
            <a:r>
              <a:rPr lang="en-US" altLang="ko-KR" dirty="0" err="1" smtClean="0"/>
              <a:t>slackbot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9 * 3 = 27</a:t>
            </a:r>
            <a:r>
              <a:rPr lang="ko-KR" altLang="en-US" dirty="0" smtClean="0"/>
              <a:t>을 출력</a:t>
            </a:r>
            <a:endParaRPr lang="en-US" altLang="ko-KR" dirty="0" smtClean="0"/>
          </a:p>
          <a:p>
            <a:r>
              <a:rPr lang="ko-KR" altLang="en-US" dirty="0" smtClean="0"/>
              <a:t>숫자와 기호 사이의 공백은 무시함</a:t>
            </a:r>
            <a:r>
              <a:rPr lang="en-US" altLang="ko-KR" dirty="0" smtClean="0"/>
              <a:t>(</a:t>
            </a:r>
            <a:r>
              <a:rPr lang="ko-KR" altLang="en-US" dirty="0" smtClean="0"/>
              <a:t>사용자의 실수에 결과가 영향을 받지 않음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4619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코드와 실행 결과</a:t>
            </a:r>
            <a:endParaRPr lang="ko-KR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8394700" cy="396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674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-7620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829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플러그인의 코드</a:t>
            </a:r>
            <a:endParaRPr lang="ko-KR" altLang="en-US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84362"/>
            <a:ext cx="777240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559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전철 시간표 플러그인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76400"/>
            <a:ext cx="7772400" cy="4572000"/>
          </a:xfrm>
        </p:spPr>
        <p:txBody>
          <a:bodyPr/>
          <a:lstStyle/>
          <a:p>
            <a:r>
              <a:rPr lang="ko-KR" altLang="en-US" dirty="0" smtClean="0"/>
              <a:t>정규표현식 사용</a:t>
            </a:r>
            <a:endParaRPr lang="en-US" altLang="ko-KR" dirty="0" smtClean="0"/>
          </a:p>
          <a:p>
            <a:r>
              <a:rPr lang="ko-KR" altLang="en-US" dirty="0" smtClean="0"/>
              <a:t>인터넷 </a:t>
            </a:r>
            <a:r>
              <a:rPr lang="ko-KR" altLang="en-US" dirty="0" smtClean="0"/>
              <a:t>연결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숭실대입구역 기준으로 곧 도착할 상</a:t>
            </a:r>
            <a:r>
              <a:rPr lang="en-US" altLang="ko-KR" dirty="0" smtClean="0"/>
              <a:t>.</a:t>
            </a:r>
            <a:r>
              <a:rPr lang="ko-KR" altLang="en-US" dirty="0" smtClean="0"/>
              <a:t>하행선 열차의 시간과 행선지를 알려줌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ko-KR" altLang="en-US" dirty="0" smtClean="0"/>
              <a:t>최대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명령어는 </a:t>
            </a:r>
            <a:r>
              <a:rPr lang="en-US" altLang="ko-KR" dirty="0" smtClean="0"/>
              <a:t>!</a:t>
            </a:r>
            <a:r>
              <a:rPr lang="ko-KR" altLang="en-US" dirty="0" smtClean="0"/>
              <a:t>전철상행 또는 </a:t>
            </a:r>
            <a:r>
              <a:rPr lang="en-US" altLang="ko-KR" dirty="0" smtClean="0"/>
              <a:t>!</a:t>
            </a:r>
            <a:r>
              <a:rPr lang="ko-KR" altLang="en-US" dirty="0" smtClean="0"/>
              <a:t>전철하</a:t>
            </a:r>
            <a:r>
              <a:rPr lang="ko-KR" altLang="en-US" dirty="0"/>
              <a:t>행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7758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코드와 실행결과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930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187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Perl Study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Perl</a:t>
            </a:r>
            <a:r>
              <a:rPr lang="ko-KR" altLang="en-US" dirty="0" smtClean="0"/>
              <a:t>의 기본 언어</a:t>
            </a:r>
            <a:endParaRPr lang="en-US" altLang="ko-KR" dirty="0" smtClean="0"/>
          </a:p>
          <a:p>
            <a:r>
              <a:rPr lang="en-US" altLang="ko-KR" dirty="0" smtClean="0"/>
              <a:t>Perl</a:t>
            </a:r>
            <a:r>
              <a:rPr lang="ko-KR" altLang="en-US" dirty="0" smtClean="0"/>
              <a:t>의 </a:t>
            </a:r>
            <a:r>
              <a:rPr lang="ko-KR" altLang="en-US" dirty="0" smtClean="0"/>
              <a:t>문법</a:t>
            </a:r>
            <a:endParaRPr lang="en-US" altLang="ko-KR" dirty="0" smtClean="0"/>
          </a:p>
          <a:p>
            <a:r>
              <a:rPr lang="en-US" altLang="ko-KR" dirty="0" smtClean="0"/>
              <a:t>Perl</a:t>
            </a:r>
            <a:r>
              <a:rPr lang="ko-KR" altLang="en-US" dirty="0" smtClean="0"/>
              <a:t>과 타 언어</a:t>
            </a:r>
            <a:r>
              <a:rPr lang="en-US" altLang="ko-KR" dirty="0" smtClean="0"/>
              <a:t>(c, java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와의 차이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Program : sublime text 2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매주 금요일마다 진행</a:t>
            </a:r>
            <a:r>
              <a:rPr lang="en-US" altLang="ko-KR" dirty="0"/>
              <a:t>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추가사항은 자율적으로 진행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1624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플러그인의 코드</a:t>
            </a:r>
            <a:endParaRPr lang="ko-KR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99" y="1600200"/>
            <a:ext cx="8263467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445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47436" y="2967335"/>
            <a:ext cx="38491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ko-KR" altLang="en-US" sz="54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감사합니다</a:t>
            </a:r>
            <a:r>
              <a:rPr lang="en-US" altLang="ko-KR" sz="54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!</a:t>
            </a:r>
            <a:endParaRPr lang="en-US" altLang="ko-KR" sz="54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887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828800" y="838200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4000" kern="1200" spc="-100" baseline="0">
                <a:solidFill>
                  <a:schemeClr val="tx2">
                    <a:satMod val="200000"/>
                  </a:schemeClr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altLang="ko-KR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- Perl study 1</a:t>
            </a:r>
            <a:r>
              <a:rPr lang="ko-KR" altLang="en-US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주차 중 </a:t>
            </a:r>
            <a:r>
              <a:rPr lang="en-US" altLang="ko-KR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for</a:t>
            </a:r>
            <a:r>
              <a:rPr lang="ko-KR" altLang="en-US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문</a:t>
            </a:r>
            <a:endParaRPr lang="ko-KR" altLang="en-US" sz="36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529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Perl study 1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(2015.04.03)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8580" indent="0">
              <a:buNone/>
            </a:pPr>
            <a:r>
              <a:rPr lang="en-US" altLang="ko-KR" dirty="0" smtClean="0"/>
              <a:t>&lt;Perl</a:t>
            </a:r>
            <a:r>
              <a:rPr lang="ko-KR" altLang="en-US" dirty="0" smtClean="0"/>
              <a:t>의 기초 </a:t>
            </a:r>
            <a:r>
              <a:rPr lang="en-US" altLang="ko-KR" dirty="0" smtClean="0"/>
              <a:t>– say, print, if, for,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주석 처리</a:t>
            </a:r>
            <a:r>
              <a:rPr lang="en-US" altLang="ko-KR" dirty="0" smtClean="0"/>
              <a:t>&gt;</a:t>
            </a:r>
          </a:p>
          <a:p>
            <a:r>
              <a:rPr lang="en-US" altLang="ko-KR" dirty="0" smtClean="0"/>
              <a:t>Hello.pl</a:t>
            </a:r>
          </a:p>
          <a:p>
            <a:r>
              <a:rPr lang="en-US" altLang="ko-KR" dirty="0" smtClean="0"/>
              <a:t>If.pl</a:t>
            </a:r>
          </a:p>
          <a:p>
            <a:r>
              <a:rPr lang="en-US" altLang="ko-KR" dirty="0" smtClean="0"/>
              <a:t>Int.pl</a:t>
            </a:r>
          </a:p>
          <a:p>
            <a:r>
              <a:rPr lang="en-US" altLang="ko-KR" dirty="0" smtClean="0"/>
              <a:t>For.pl</a:t>
            </a:r>
          </a:p>
          <a:p>
            <a:r>
              <a:rPr lang="en-US" altLang="ko-KR" dirty="0" smtClean="0"/>
              <a:t>Secondif.pl</a:t>
            </a:r>
          </a:p>
          <a:p>
            <a:pPr marL="68580" indent="0">
              <a:buNone/>
            </a:pPr>
            <a:r>
              <a:rPr lang="en-US" altLang="ko-KR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	      # Perl</a:t>
            </a:r>
            <a:r>
              <a:rPr lang="ko-KR" altLang="en-U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에서의 주석은 앞에 </a:t>
            </a:r>
            <a:r>
              <a:rPr lang="en-US" altLang="ko-KR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#</a:t>
            </a:r>
            <a:r>
              <a:rPr lang="ko-KR" altLang="en-U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를 달아요</a:t>
            </a:r>
            <a:r>
              <a:rPr lang="en-US" altLang="ko-KR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!</a:t>
            </a:r>
          </a:p>
          <a:p>
            <a:r>
              <a:rPr lang="ko-KR" altLang="en-US" dirty="0" smtClean="0"/>
              <a:t>플러그인 아이디어 구상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2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828800" y="838200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4000" kern="1200" spc="-100" baseline="0">
                <a:solidFill>
                  <a:schemeClr val="tx2">
                    <a:satMod val="200000"/>
                  </a:schemeClr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en-US" altLang="ko-KR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- Perl study 1</a:t>
            </a:r>
            <a:r>
              <a:rPr lang="ko-KR" altLang="en-US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주차 중 </a:t>
            </a:r>
            <a:r>
              <a:rPr lang="en-US" altLang="ko-KR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for</a:t>
            </a:r>
            <a:r>
              <a:rPr lang="ko-KR" altLang="en-US" sz="36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문</a:t>
            </a:r>
            <a:endParaRPr lang="ko-KR" altLang="en-US" sz="36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18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Perl study 2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(2015.04.10)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altLang="ko-KR" dirty="0" smtClean="0"/>
              <a:t>&lt; </a:t>
            </a:r>
            <a:r>
              <a:rPr lang="ko-KR" altLang="en-US" dirty="0" smtClean="0"/>
              <a:t>변수 설정과 함수 설정</a:t>
            </a:r>
            <a:r>
              <a:rPr lang="en-US" altLang="ko-KR" dirty="0" smtClean="0"/>
              <a:t>, </a:t>
            </a:r>
            <a:r>
              <a:rPr lang="ko-KR" altLang="en-US" dirty="0" smtClean="0"/>
              <a:t>플러그인 기초</a:t>
            </a:r>
            <a:r>
              <a:rPr lang="en-US" altLang="ko-KR" dirty="0" smtClean="0"/>
              <a:t>&gt;</a:t>
            </a:r>
          </a:p>
          <a:p>
            <a:r>
              <a:rPr lang="en-US" altLang="ko-KR" dirty="0" smtClean="0"/>
              <a:t>Variable.pl</a:t>
            </a:r>
          </a:p>
          <a:p>
            <a:r>
              <a:rPr lang="en-US" altLang="ko-KR" dirty="0" smtClean="0"/>
              <a:t>Subroutine.pl</a:t>
            </a:r>
          </a:p>
          <a:p>
            <a:r>
              <a:rPr lang="en-US" altLang="ko-KR" dirty="0" smtClean="0"/>
              <a:t>Subroutine2.pl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Plugin</a:t>
            </a:r>
            <a:r>
              <a:rPr lang="ko-KR" altLang="en-US" dirty="0" smtClean="0"/>
              <a:t>에 대한 이해</a:t>
            </a:r>
            <a:endParaRPr lang="en-US" altLang="ko-KR" dirty="0"/>
          </a:p>
          <a:p>
            <a:r>
              <a:rPr lang="en-US" altLang="ko-KR" dirty="0" err="1" smtClean="0"/>
              <a:t>SmartGit</a:t>
            </a:r>
            <a:r>
              <a:rPr lang="ko-KR" altLang="en-US" dirty="0" smtClean="0"/>
              <a:t>에 대한 이해</a:t>
            </a:r>
            <a:endParaRPr lang="en-US" altLang="ko-KR" dirty="0" smtClean="0"/>
          </a:p>
          <a:p>
            <a:r>
              <a:rPr lang="en-US" altLang="ko-KR" dirty="0" err="1" smtClean="0"/>
              <a:t>Slackbot</a:t>
            </a:r>
            <a:r>
              <a:rPr lang="ko-KR" altLang="en-US" dirty="0" smtClean="0"/>
              <a:t>에 대한 이해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5136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SmartGit</a:t>
            </a:r>
            <a:endParaRPr lang="ko-KR" altLang="en-US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84362"/>
            <a:ext cx="777240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726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Variable.pl</a:t>
            </a:r>
            <a:endParaRPr lang="ko-KR" altLang="en-US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84362"/>
            <a:ext cx="777240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725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131</TotalTime>
  <Words>409</Words>
  <Application>Microsoft Office PowerPoint</Application>
  <PresentationFormat>On-screen Show (4:3)</PresentationFormat>
  <Paragraphs>100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Metro</vt:lpstr>
      <vt:lpstr>Perl Project</vt:lpstr>
      <vt:lpstr>저를 소개합니다!</vt:lpstr>
      <vt:lpstr>Perl Study</vt:lpstr>
      <vt:lpstr>PowerPoint Presentation</vt:lpstr>
      <vt:lpstr>Perl study 1주차(2015.04.03)</vt:lpstr>
      <vt:lpstr>PowerPoint Presentation</vt:lpstr>
      <vt:lpstr>Perl study 2주차(2015.04.10)</vt:lpstr>
      <vt:lpstr>SmartGit</vt:lpstr>
      <vt:lpstr>Variable.pl</vt:lpstr>
      <vt:lpstr>Subroutine.pl</vt:lpstr>
      <vt:lpstr>Perl study 3주차(2015.04.24)</vt:lpstr>
      <vt:lpstr>PowerPoint Presentation</vt:lpstr>
      <vt:lpstr>PowerPoint Presentation</vt:lpstr>
      <vt:lpstr>PowerPoint Presentation</vt:lpstr>
      <vt:lpstr>Perl study 4주차(2015.05.01)</vt:lpstr>
      <vt:lpstr>정규 표현식의 예시</vt:lpstr>
      <vt:lpstr>Perl study 5주차(2015.05.08)</vt:lpstr>
      <vt:lpstr>플러그인 개발 과정</vt:lpstr>
      <vt:lpstr>멘토의 조언</vt:lpstr>
      <vt:lpstr>수정 전과 수정 후</vt:lpstr>
      <vt:lpstr>코드의 간결성과 변수의 활용</vt:lpstr>
      <vt:lpstr>함수의 활용</vt:lpstr>
      <vt:lpstr>계산기 플러그인</vt:lpstr>
      <vt:lpstr>코드와 실행 결과</vt:lpstr>
      <vt:lpstr>PowerPoint Presentation</vt:lpstr>
      <vt:lpstr>플러그인의 코드</vt:lpstr>
      <vt:lpstr>전철 시간표 플러그인</vt:lpstr>
      <vt:lpstr>코드와 실행결과</vt:lpstr>
      <vt:lpstr>PowerPoint Presentation</vt:lpstr>
      <vt:lpstr>플러그인의 코드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Perl Project</dc:title>
  <dc:creator>pc1</dc:creator>
  <cp:lastModifiedBy>pc1</cp:lastModifiedBy>
  <cp:revision>21</cp:revision>
  <dcterms:created xsi:type="dcterms:W3CDTF">2006-08-16T00:00:00Z</dcterms:created>
  <dcterms:modified xsi:type="dcterms:W3CDTF">2015-05-10T08:54:13Z</dcterms:modified>
</cp:coreProperties>
</file>

<file path=docProps/thumbnail.jpeg>
</file>